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826"/>
    <a:srgbClr val="DBD741"/>
    <a:srgbClr val="D9D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0" d="100"/>
          <a:sy n="20" d="100"/>
        </p:scale>
        <p:origin x="320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1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8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8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48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0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1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51E3E-E478-4AC2-9CCF-8491F4BCB985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302DD-092A-44BD-94C5-F4E01DFC2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1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's Get Fancy in First: Meet the Yuckie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57800" cy="680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5708073"/>
            <a:ext cx="4419600" cy="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5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er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553200" cy="62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0074" y="1524000"/>
            <a:ext cx="457625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ew</a:t>
            </a:r>
          </a:p>
        </p:txBody>
      </p:sp>
    </p:spTree>
    <p:extLst>
      <p:ext uri="{BB962C8B-B14F-4D97-AF65-F5344CB8AC3E}">
        <p14:creationId xmlns:p14="http://schemas.microsoft.com/office/powerpoint/2010/main" val="256820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Image result for grew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4400"/>
            <a:ext cx="8367264" cy="50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7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er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553200" cy="62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98610" y="1524000"/>
            <a:ext cx="449918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bl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ew</a:t>
            </a:r>
          </a:p>
        </p:txBody>
      </p:sp>
    </p:spTree>
    <p:extLst>
      <p:ext uri="{BB962C8B-B14F-4D97-AF65-F5344CB8AC3E}">
        <p14:creationId xmlns:p14="http://schemas.microsoft.com/office/powerpoint/2010/main" val="2986358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0757"/>
            <a:ext cx="7253696" cy="5870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93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1371600" y="183032"/>
            <a:ext cx="6400800" cy="643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43980" y="2209800"/>
            <a:ext cx="2473755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oo</a:t>
            </a:r>
            <a:endParaRPr lang="en-US" sz="1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679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1371600" y="183032"/>
            <a:ext cx="6400800" cy="643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38966" y="2209800"/>
            <a:ext cx="328378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z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oo</a:t>
            </a:r>
          </a:p>
        </p:txBody>
      </p:sp>
    </p:spTree>
    <p:extLst>
      <p:ext uri="{BB962C8B-B14F-4D97-AF65-F5344CB8AC3E}">
        <p14:creationId xmlns:p14="http://schemas.microsoft.com/office/powerpoint/2010/main" val="86657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467600" cy="545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91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1371600" y="183032"/>
            <a:ext cx="6400800" cy="643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47715" y="2209800"/>
            <a:ext cx="446628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oo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5802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1"/>
            <a:ext cx="6019799" cy="589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9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1371600" y="183032"/>
            <a:ext cx="6400800" cy="643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03820" y="2209800"/>
            <a:ext cx="435407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oo</a:t>
            </a:r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endParaRPr lang="en-US" sz="1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8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r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175"/>
            <a:ext cx="7620000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73732" y="3382097"/>
            <a:ext cx="13965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ou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3805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02" y="21792"/>
            <a:ext cx="8381999" cy="627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498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1371600" y="183032"/>
            <a:ext cx="6400800" cy="643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01040" y="2209800"/>
            <a:ext cx="4759637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oo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02572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noon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558"/>
            <a:ext cx="7620000" cy="57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68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1371600" y="183032"/>
            <a:ext cx="6400800" cy="643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85677" y="2209800"/>
            <a:ext cx="31903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oo</a:t>
            </a:r>
            <a:endParaRPr lang="en-US" sz="1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601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691"/>
            <a:ext cx="6096000" cy="67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645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"/>
          <a:stretch/>
        </p:blipFill>
        <p:spPr bwMode="auto">
          <a:xfrm>
            <a:off x="1371600" y="183032"/>
            <a:ext cx="6400800" cy="643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06888" y="2209800"/>
            <a:ext cx="534793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oo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6582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8047"/>
            <a:ext cx="61722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7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r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175"/>
            <a:ext cx="7620000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5543" y="3382097"/>
            <a:ext cx="245291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</a:t>
            </a:r>
            <a:r>
              <a:rPr lang="en-US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99628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5205"/>
            <a:ext cx="8458200" cy="645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747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er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0175"/>
            <a:ext cx="7620000" cy="644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12893" y="3382097"/>
            <a:ext cx="19182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</a:t>
            </a:r>
            <a:r>
              <a:rPr lang="en-US" sz="8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ou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20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629"/>
            <a:ext cx="5029199" cy="660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21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er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553200" cy="62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1370" y="1524000"/>
            <a:ext cx="283366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ew</a:t>
            </a:r>
            <a:endParaRPr lang="en-US" sz="1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5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germ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553200" cy="62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9900" y="1524000"/>
            <a:ext cx="397660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en-US" sz="16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ew</a:t>
            </a:r>
          </a:p>
        </p:txBody>
      </p:sp>
    </p:spTree>
    <p:extLst>
      <p:ext uri="{BB962C8B-B14F-4D97-AF65-F5344CB8AC3E}">
        <p14:creationId xmlns:p14="http://schemas.microsoft.com/office/powerpoint/2010/main" val="2546003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oup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Image result for brand new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53011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5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</Words>
  <Application>Microsoft Office PowerPoint</Application>
  <PresentationFormat>On-screen Show (4:3)</PresentationFormat>
  <Paragraphs>14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Hogan</dc:creator>
  <cp:lastModifiedBy>Jennifer Hogan</cp:lastModifiedBy>
  <cp:revision>5</cp:revision>
  <dcterms:created xsi:type="dcterms:W3CDTF">2018-04-06T19:14:53Z</dcterms:created>
  <dcterms:modified xsi:type="dcterms:W3CDTF">2020-04-01T23:38:03Z</dcterms:modified>
</cp:coreProperties>
</file>