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66" r:id="rId13"/>
    <p:sldId id="267" r:id="rId14"/>
    <p:sldId id="268" r:id="rId15"/>
    <p:sldId id="269" r:id="rId16"/>
    <p:sldId id="270" r:id="rId17"/>
    <p:sldId id="285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6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0162F4-1147-45E3-972B-55DEA69DCAA0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90AE843-C842-40BD-9B21-F2C157BFD6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780108"/>
          </a:xfrm>
        </p:spPr>
        <p:txBody>
          <a:bodyPr>
            <a:noAutofit/>
          </a:bodyPr>
          <a:lstStyle/>
          <a:p>
            <a:r>
              <a:rPr lang="en-US" sz="28700" dirty="0" smtClean="0"/>
              <a:t>Time</a:t>
            </a:r>
            <a:endParaRPr lang="en-US" sz="28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7643">
            <a:off x="5323113" y="3449887"/>
            <a:ext cx="2743200" cy="26268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4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3</a:t>
            </a:r>
            <a:r>
              <a:rPr lang="en-US" sz="15000" dirty="0" smtClean="0"/>
              <a:t>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4</a:t>
            </a:r>
            <a:r>
              <a:rPr lang="en-US" sz="15000" dirty="0" smtClean="0"/>
              <a:t>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hour has went by. What time is it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1</a:t>
            </a:r>
            <a:r>
              <a:rPr lang="en-US" sz="15000" dirty="0" smtClean="0"/>
              <a:t>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6</a:t>
            </a:r>
            <a:r>
              <a:rPr lang="en-US" sz="15000" dirty="0" smtClean="0"/>
              <a:t>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9</a:t>
            </a:r>
            <a:r>
              <a:rPr lang="en-US" sz="15000" dirty="0" smtClean="0"/>
              <a:t>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12:00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5:30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6</a:t>
            </a:r>
            <a:r>
              <a:rPr lang="en-US" sz="15000" dirty="0" smtClean="0"/>
              <a:t>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hour has went by. What time is it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2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3:30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12:30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short hand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hand shows the hour?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2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1:30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8:30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2:30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12:00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3:30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1</a:t>
            </a:r>
            <a:r>
              <a:rPr lang="en-US" sz="15000" dirty="0" smtClean="0"/>
              <a:t>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6:30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5</a:t>
            </a:r>
            <a:r>
              <a:rPr lang="en-US" sz="15000" dirty="0" smtClean="0"/>
              <a:t>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5:30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6</a:t>
            </a:r>
            <a:r>
              <a:rPr lang="en-US" sz="15000" dirty="0" smtClean="0"/>
              <a:t>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hour has went by. What time is it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6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long hand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hand shows the minutes?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4:00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4</a:t>
            </a:r>
            <a:r>
              <a:rPr lang="en-US" sz="15000" dirty="0" smtClean="0"/>
              <a:t>:30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60 minutes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minutes are in an hour?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30 minutes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minutes are in a half an hour?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O’clock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if the minute hand is on the 12?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30 minutes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minutes have gone by when the big hand is on the 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0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2:00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7</a:t>
            </a:r>
            <a:r>
              <a:rPr lang="en-US" sz="15000" dirty="0" smtClean="0"/>
              <a:t>:00</a:t>
            </a:r>
            <a:endParaRPr lang="en-US" sz="1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this number on your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258</Words>
  <Application>Microsoft Office PowerPoint</Application>
  <PresentationFormat>On-screen Show (4:3)</PresentationFormat>
  <Paragraphs>61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Waveform</vt:lpstr>
      <vt:lpstr>Time</vt:lpstr>
      <vt:lpstr>Which hand shows the hour?</vt:lpstr>
      <vt:lpstr>Which hand shows the minutes?</vt:lpstr>
      <vt:lpstr>How many minutes are in an hour?</vt:lpstr>
      <vt:lpstr>How many minutes are in a half an hour?</vt:lpstr>
      <vt:lpstr>What does it mean if the minute hand is on the 12?</vt:lpstr>
      <vt:lpstr>How many minutes have gone by when the big hand is on the 6?</vt:lpstr>
      <vt:lpstr>Show this number on your clock</vt:lpstr>
      <vt:lpstr>Show this number on your clock</vt:lpstr>
      <vt:lpstr>Show this number on your clock</vt:lpstr>
      <vt:lpstr>One hour has went by. What time is it now?</vt:lpstr>
      <vt:lpstr>Show this number on your clock</vt:lpstr>
      <vt:lpstr>Show this number on your clock</vt:lpstr>
      <vt:lpstr>Show this number on your clock</vt:lpstr>
      <vt:lpstr>Show this number on your clock</vt:lpstr>
      <vt:lpstr>Show this number on your clock</vt:lpstr>
      <vt:lpstr>One hour has went by. What time is it now?</vt:lpstr>
      <vt:lpstr>Show this number on your clock</vt:lpstr>
      <vt:lpstr>Show this number on your clock</vt:lpstr>
      <vt:lpstr>Show this number on your clock</vt:lpstr>
      <vt:lpstr>Show this number on your clock</vt:lpstr>
      <vt:lpstr>Show this number on your clock</vt:lpstr>
      <vt:lpstr>Show this number on your clock</vt:lpstr>
      <vt:lpstr>Show this number on your clock</vt:lpstr>
      <vt:lpstr>Show this number on your clock</vt:lpstr>
      <vt:lpstr>Show this number on your clock</vt:lpstr>
      <vt:lpstr>Show this number on your clock</vt:lpstr>
      <vt:lpstr>Show this number on your clock</vt:lpstr>
      <vt:lpstr>One hour has went by. What time is it now?</vt:lpstr>
      <vt:lpstr>Show this number on your clock</vt:lpstr>
      <vt:lpstr>Show this number on your clock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Hogan</dc:creator>
  <cp:lastModifiedBy>Jenny Hogan</cp:lastModifiedBy>
  <cp:revision>4</cp:revision>
  <dcterms:created xsi:type="dcterms:W3CDTF">2012-02-14T20:11:21Z</dcterms:created>
  <dcterms:modified xsi:type="dcterms:W3CDTF">2012-02-16T17:40:45Z</dcterms:modified>
</cp:coreProperties>
</file>